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91D4FC-20DB-4983-9BDA-0D424968C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9DE4424-A14F-4DA0-A9D2-DFC9C1B73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418B84-F530-4761-A7DA-D2519FB1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10D36F-FA9C-43BC-88B9-C327C04D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8A6F16-FF3B-4FA9-A167-59B81E87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8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4A9BEE-B579-45DF-B7EC-59780D28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D133A38-5C24-4B71-BE3B-15D39B2E3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A23485-11F8-4018-A770-AEEA1BF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926D42-6ECC-4CEB-B944-AF32C5F8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E9EE30-07F6-4714-BC30-9EA7B594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28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9F98B97-6F6D-4DAB-97EE-D87D8E672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EFE200B-04CF-443B-8847-250CB6D19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1421A4-B731-449B-B94F-C27EA0FB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F4398E-246C-4D74-8C0C-C72F06E8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9151C0-8E85-46CB-8882-0967BA01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53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A39CE9-3113-4C46-876C-AF3CFA4B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8D2903-3816-40A6-B19B-6D1E8E6EB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0F34AB-DFD0-4664-BF9B-E6C5F085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F1A5AD-C4E2-4033-BFBD-90BCB597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2D1000-A882-4919-B1F8-A2D4752B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85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49366B-0837-4D74-8BCE-227CE31D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B276385-A4B6-4932-9AB9-45B093CC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00373D-B0B7-49F9-A20E-968CDDAA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3C16C3-27CC-4A10-B2A1-05D7ABC7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CAACD19-4631-47E0-A3A4-E5F357F9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63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12B7A5-071A-4E92-B45C-7D1A5870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C66B01-59DB-4DB9-87A4-2CBF2E59A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3CC30C3-AE35-4B0A-99B9-37E8C8B5E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F6B408B-01C5-4B36-9433-A7F49E43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62B7313-B5F2-4F10-8841-4CAE01EF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8EDEA5-CA2B-4DF6-8E67-D1B12C4F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95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E89121-B10C-4530-AE05-989BB518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DB20C32-790D-4D65-9E7F-A670F9E4B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EF7825C-7E4E-4A68-99B3-977F7BA1D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A63957F-125A-4CF4-AFAF-3F571A91B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9057472-5B6F-4FCB-9926-42DE51CF0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5E5E4F6-AC0D-4C6D-960F-0605FE3B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7EB5F54-382F-477A-BDE1-5CC77A92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03F809D-A99D-4747-941E-464F2F86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85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F8353C-B8E3-4701-9BD0-5AE8D6EB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8B3C714-6F29-41DB-A285-9AFFC158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9F383F4-7209-4E27-A3A9-2ED6EE08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FD804AC-F885-4E3E-9B3A-EDD2E7D4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86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5DA834F-B7BD-4E82-8EAE-831B5D4D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D7EDB3D-51DA-4AD2-BE57-6B872EAC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359295-AC61-4ABD-8F05-BD2329D8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92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A9EF98-7ADA-4C93-867D-D2BA713E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E3BCB9-03BF-4CB2-BD54-F01C4937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DC0C9B6-5E03-46CB-8E50-E952B35F9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5FD9E15-B5D2-401A-A3DA-B63558CC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8D8F7A3-5982-488E-83FC-50549F88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2095AEC-C64B-41DC-A3A7-6B87BD21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776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3AF8E7-E0C6-4FA7-8BD5-4B6BD8D9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49DBCCB-EAA5-4049-B98C-B8BC19203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3BDCC21-B968-4E80-95D3-C5601A373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25EA0FA-AFBA-4BA7-A1DB-61766025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CA21AE4-3642-4006-B60D-98B1D743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7A40122-E125-49F6-9C39-4B3248D9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0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01A3D2A-C402-48FB-A660-CF92D471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9FEE2F-7C2A-4F0D-842F-28712E17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B12827-C858-4A22-BCFC-533E9F208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9BC5-E2A8-404B-9416-26B020D1265B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958231-B416-4E75-B358-6E753862D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5595C6-8A84-466B-8190-E12A8FC0B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AB785-9385-4B3E-9170-978FD34B47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31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2SfmDo5YPi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oom.com/share/7d30623f5f5d43db8a84c72fa418689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FC16631-4B5C-4C89-9920-58965A7EE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4" t="2212" r="1560" b="44771"/>
          <a:stretch/>
        </p:blipFill>
        <p:spPr>
          <a:xfrm>
            <a:off x="540774" y="499628"/>
            <a:ext cx="4021394" cy="251705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95F58FC-43CF-43CB-AB56-FE0C1E058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" y="3241549"/>
            <a:ext cx="4021394" cy="195083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B7E3BC0A-9990-4470-B93F-4D25C42D5AA3}"/>
              </a:ext>
            </a:extLst>
          </p:cNvPr>
          <p:cNvSpPr/>
          <p:nvPr/>
        </p:nvSpPr>
        <p:spPr>
          <a:xfrm>
            <a:off x="540774" y="3018503"/>
            <a:ext cx="4021394" cy="216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CADA3457-1E39-4D27-A37A-45D7173A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94" y="365125"/>
            <a:ext cx="6494206" cy="1325563"/>
          </a:xfrm>
        </p:spPr>
        <p:txBody>
          <a:bodyPr/>
          <a:lstStyle/>
          <a:p>
            <a:pPr algn="ctr"/>
            <a:r>
              <a:rPr lang="hu-HU" b="1" dirty="0"/>
              <a:t>Harmadik feladat - képszerkesztés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073AF944-A838-445C-8684-4C628793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594" y="1758157"/>
            <a:ext cx="6494206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hu-HU" dirty="0"/>
              <a:t>A feladat ennek az </a:t>
            </a:r>
            <a:r>
              <a:rPr lang="hu-HU" dirty="0" err="1"/>
              <a:t>infografikának</a:t>
            </a:r>
            <a:r>
              <a:rPr lang="hu-HU" dirty="0"/>
              <a:t> az elkészítése. Csak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 kell hozzá, és abban alakzatok. Mellékelek egy kis videót, hogyan is készítették el ezt a harcost. </a:t>
            </a:r>
          </a:p>
          <a:p>
            <a:pPr algn="just"/>
            <a:r>
              <a:rPr lang="hu-HU" dirty="0">
                <a:highlight>
                  <a:srgbClr val="FF0000"/>
                </a:highlight>
                <a:hlinkClick r:id="rId4"/>
              </a:rPr>
              <a:t>https://youtu.be/2SfmDo5YPio</a:t>
            </a:r>
            <a:endParaRPr lang="hu-HU" dirty="0">
              <a:highlight>
                <a:srgbClr val="FF0000"/>
              </a:highlight>
            </a:endParaRPr>
          </a:p>
          <a:p>
            <a:pPr algn="just"/>
            <a:r>
              <a:rPr lang="hu-HU" dirty="0"/>
              <a:t>Vigyázz! Becsapós ám, sok idő kell hozzá. Teljes pontszám, ha minden kész, egy harmad, ha csak az egyik harcos van meg, kétharmad, ha egy harcos és a szöveg, vagy két harcos van meg. A háttér kötelező </a:t>
            </a:r>
            <a:r>
              <a:rPr lang="hu-HU" dirty="0">
                <a:sym typeface="Wingdings" panose="05000000000000000000" pitchFamily="2" charset="2"/>
              </a:rPr>
              <a:t>.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01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AA78C70-769C-432C-B3B6-269D2E87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hu-HU" sz="4000" b="1"/>
              <a:t>A feladat megoldásához kis segítség: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BA4E95-05D5-4139-AFAD-DD8921C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288254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hu-HU" sz="2000" dirty="0"/>
              <a:t>Az alakzatok a beszúrás menüben vannak. Ha beszúrtál egy alakzatot, utána lehet csomópontonként szerkeszteni. Így lesz háromszögből ívelt szemöldök. Én magam is készítettem egy videót, bemutatóként</a:t>
            </a:r>
            <a:r>
              <a:rPr lang="hu-HU" sz="2000"/>
              <a:t>. </a:t>
            </a:r>
            <a:endParaRPr lang="hu-HU" sz="2000" dirty="0"/>
          </a:p>
          <a:p>
            <a:pPr marL="0" indent="0" algn="just">
              <a:buNone/>
            </a:pPr>
            <a:r>
              <a:rPr lang="hu-HU" sz="2000" dirty="0">
                <a:hlinkClick r:id="rId2"/>
              </a:rPr>
              <a:t>https://www.loom.com/share/7d30623f5f5d43db8a84c72fa418689b</a:t>
            </a:r>
            <a:endParaRPr lang="hu-HU" sz="2000" dirty="0"/>
          </a:p>
          <a:p>
            <a:pPr marL="0" indent="0" algn="just">
              <a:buNone/>
            </a:pPr>
            <a:endParaRPr lang="hu-HU" sz="2000" dirty="0"/>
          </a:p>
          <a:p>
            <a:pPr marL="0" indent="0" algn="just">
              <a:buNone/>
            </a:pPr>
            <a:endParaRPr lang="hu-HU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ép 4" descr="A képen szöveg, clipart, vektorgrafika látható&#10;&#10;Automatikusan generált leírás">
            <a:extLst>
              <a:ext uri="{FF2B5EF4-FFF2-40B4-BE49-F238E27FC236}">
                <a16:creationId xmlns:a16="http://schemas.microsoft.com/office/drawing/2014/main" id="{AE1AE1F4-E970-4CF4-8ED2-E9AE0CB7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373" y="909081"/>
            <a:ext cx="3055717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847B6C4-D1DE-4CE1-A62A-B0E430CB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5400" b="1" dirty="0"/>
              <a:t>Elméleti kérdések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6492CA-501B-49C5-8627-BD8C0F35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78" y="2807208"/>
            <a:ext cx="3429000" cy="3410712"/>
          </a:xfrm>
        </p:spPr>
        <p:txBody>
          <a:bodyPr anchor="t">
            <a:normAutofit/>
          </a:bodyPr>
          <a:lstStyle/>
          <a:p>
            <a:pPr algn="just"/>
            <a:r>
              <a:rPr lang="hu-HU" sz="2200" dirty="0"/>
              <a:t>Az idő rövidsége miatt most megadom az elméleti kérdést is, ami algoritmizálást kér. Több feladat is van, szám szerint három. A válaszokat és a képet kérem november 19-ig. (max.22-ig)</a:t>
            </a:r>
          </a:p>
          <a:p>
            <a:endParaRPr lang="hu-HU" sz="22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7E9C41E-C607-475C-AEF0-291199846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54" y="1216058"/>
            <a:ext cx="6740590" cy="5510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CCD3D60-17B0-456B-99BE-2549384F5C49}"/>
              </a:ext>
            </a:extLst>
          </p:cNvPr>
          <p:cNvSpPr txBox="1"/>
          <p:nvPr/>
        </p:nvSpPr>
        <p:spPr>
          <a:xfrm>
            <a:off x="4674891" y="639520"/>
            <a:ext cx="297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Nyomdagép feladat: </a:t>
            </a:r>
          </a:p>
        </p:txBody>
      </p:sp>
    </p:spTree>
    <p:extLst>
      <p:ext uri="{BB962C8B-B14F-4D97-AF65-F5344CB8AC3E}">
        <p14:creationId xmlns:p14="http://schemas.microsoft.com/office/powerpoint/2010/main" val="352649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9587355-3FFB-4C2C-A387-E60D84836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54" y="834272"/>
            <a:ext cx="7248291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CB79C2A-DE9B-4E90-88DB-8E9FE7973165}"/>
              </a:ext>
            </a:extLst>
          </p:cNvPr>
          <p:cNvSpPr txBox="1"/>
          <p:nvPr/>
        </p:nvSpPr>
        <p:spPr>
          <a:xfrm>
            <a:off x="226244" y="384812"/>
            <a:ext cx="331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Városi közlekedés feladat:</a:t>
            </a:r>
          </a:p>
        </p:txBody>
      </p:sp>
    </p:spTree>
    <p:extLst>
      <p:ext uri="{BB962C8B-B14F-4D97-AF65-F5344CB8AC3E}">
        <p14:creationId xmlns:p14="http://schemas.microsoft.com/office/powerpoint/2010/main" val="97992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01EAC2F-69E3-416D-BDF9-BBE47488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92" y="58921"/>
            <a:ext cx="6570816" cy="6739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811A57F-75A4-4B4A-BE39-C9945820F4E3}"/>
              </a:ext>
            </a:extLst>
          </p:cNvPr>
          <p:cNvSpPr txBox="1"/>
          <p:nvPr/>
        </p:nvSpPr>
        <p:spPr>
          <a:xfrm>
            <a:off x="659876" y="461913"/>
            <a:ext cx="191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Golyók feladat:</a:t>
            </a:r>
          </a:p>
        </p:txBody>
      </p:sp>
    </p:spTree>
    <p:extLst>
      <p:ext uri="{BB962C8B-B14F-4D97-AF65-F5344CB8AC3E}">
        <p14:creationId xmlns:p14="http://schemas.microsoft.com/office/powerpoint/2010/main" val="396483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189</Words>
  <Application>Microsoft Office PowerPoint</Application>
  <PresentationFormat>Szélesvásznú</PresentationFormat>
  <Paragraphs>12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Harmadik feladat - képszerkesztés</vt:lpstr>
      <vt:lpstr>A feladat megoldásához kis segítség:</vt:lpstr>
      <vt:lpstr>Elméleti kérdések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Harmadik feladat - képszerkesztés</dc:title>
  <dc:creator>Henrietta Fazekasné Vincze</dc:creator>
  <cp:lastModifiedBy>Henrietta Fazekasné Vincze</cp:lastModifiedBy>
  <cp:revision>7</cp:revision>
  <dcterms:created xsi:type="dcterms:W3CDTF">2021-11-02T17:31:25Z</dcterms:created>
  <dcterms:modified xsi:type="dcterms:W3CDTF">2021-11-02T18:47:58Z</dcterms:modified>
</cp:coreProperties>
</file>